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8288000" cy="10287000"/>
  <p:notesSz cx="6858000" cy="9144000"/>
  <p:defaultTextStyle>
    <a:defPPr>
      <a:defRPr lang="es-CL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BE2E8-658E-0ACD-4F2C-E7750E0C3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3CCA38-5D83-D797-B7F9-B97346330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F2B0E-94A3-4773-A88B-4C6199187686}" type="datetimeFigureOut">
              <a:rPr lang="es-CL" smtClean="0"/>
              <a:t>21-11-2025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E693564-370F-288A-0C30-9AB72D384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88AEF97-2DF5-B0EF-4E49-0AD4BA0F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41D8-92A8-40DC-B744-4395485AFF4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41469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D354443-78CE-32C5-9621-6761E5509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C749E0-8B04-44B1-4AC8-5E58F0066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002089-4D19-FD16-D5B0-5FF178CC20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2F2B0E-94A3-4773-A88B-4C6199187686}" type="datetimeFigureOut">
              <a:rPr lang="es-CL" smtClean="0"/>
              <a:t>21-11-2025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6A3293-8EB4-2E9F-E82E-E2987813F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0D1690-B256-A0F1-835F-668D25247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D541D8-92A8-40DC-B744-4395485AFF4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2243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35509BEA-6E09-0B78-6859-8C1428F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7FF3FE8-9C55-A6C1-3D6A-09158DD211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227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20452FB-4EC6-24B6-91ED-6E127CEF3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381818C-3286-6035-88A0-2AA65EBA01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2752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AB59D429-06BA-0BC6-64AE-9C359B48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70DA05F-4FDD-28C6-F976-81CDCC7961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256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640EBD9F-A464-AA9D-AE50-400170B7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0FA2CA4-BAA7-0274-4C7C-B0EDAB2B49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9375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D26E9ED-E7D8-E91C-6FD7-2B29F5E93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9DA75C7-188D-3BD5-1B05-68618111FB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7031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D13BB2C0-801D-C09D-13EF-F19F411BB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285A40-DA27-1350-5421-C01AE1C013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0861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37AF897-EB3B-9A68-29FA-E6469BA38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18C9EF-DE3B-B408-E18F-D4E1A94087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6072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32571C0-E221-6F6B-4DA7-29B41391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C1F779-5815-1F94-31EA-CCABC7C31E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4573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9A0E066E-527B-D76B-D044-76A321C7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DFCC15F-B675-3C3C-5782-74168A61E0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64783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98D274BE-E51D-9F83-DA5D-512589C04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BEBD0FA-1F0A-9A14-E19D-C92E1D84138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8451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3B4A5DBA-2560-5104-2397-446B060E3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C773DE2-5EA9-113B-E168-ECFD276C52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45575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B2911FAC-9237-AB63-3405-78335308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6D98B1-CBD9-266B-CC39-2F4AE01B59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816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16F607F9-5652-0C75-34E4-6752C833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D0C618-5F66-0D27-A248-A85838C1ED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9343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AAC1361E-9165-3D73-A397-11F026426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1ABFB74-5D03-E097-8F13-37268103F7A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2111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A691E873-853E-6842-9321-E9887462C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DF9062C-E6CC-4A8D-E776-9356920A46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53191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FA6599A4-E96E-ABFC-A667-A041E4CC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2522671-FE1E-0822-B57F-CAA6E8A068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7618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6D44B2BC-7285-2F54-E336-5D7B799BF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6AAC14-BF07-1B9D-4CB4-54DA277AD0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2549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4C6F34DE-6502-28F1-3DDF-F5F66E9B9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D250FC6-560C-9190-691F-A1E1C98D76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85294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AEA33686-5D12-CD76-CAA8-B76FC2BFE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6A1D24A-71EE-DF04-BC66-4FBB1F571E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8136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755FD73-66E1-45C8-8A1E-7FF748C6F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DC998E3-1337-B178-F16F-54693DC7A79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883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EAEBD3C5-C860-562D-A838-059C0E0B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5BCB9DA-3728-5FD3-D75F-388942DCD0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79477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DE55DF21-ECDD-EF50-49E6-3A8FD553E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75704D1-9E7C-AF03-4A98-056576DBC4B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5136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79DD7202-5EDB-886F-FAB3-CBF2E66ED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5259129-6F2F-E697-35F8-A1B77C4997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485634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3DA1F9CC-EBC3-0D43-11C1-955D8F6B3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F4CAC8A-285D-3679-BA75-E375427A48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90028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9FCBBCB4-D0CF-BA35-31AE-88BEFCCF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6EB5263-D819-F58C-6923-98DDEF79AF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8596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6B6E92B1-790C-C5FC-E4FF-B76F3660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C26F228-AA8D-2D0E-132A-9EADE21BB8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6307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B1FA55A-C2D2-00C5-2FCB-C9BA9D37D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FC9C817-4765-D330-E94F-A29EC5A51C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8069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E34D0A1-05A2-0318-E27B-7342FD9E7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795329-19DC-670C-7F15-D1B8A9F07F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161026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3BFF8CF3-472B-7944-8537-39A316CE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F3201B6-7A5A-F176-BD91-9278E31A6B2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5806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7C7CC4D7-789D-9342-7483-E11C5F05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F64526-1A7E-8CB4-277A-CCFF3295F5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101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B1DE6FF4-1262-55BF-8F13-3FDB88606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48FFB15-0148-0933-1F61-7C7AE7FAC4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36241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157363C-AF67-2161-484E-2390D4B51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BB93AD-259A-AE95-591A-21B483E9D5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15813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4610748-4379-A526-8F36-F40849A48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1169106-A2B4-170B-7562-254DCEF361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5667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88AEA3D2-6D23-B302-C54F-E05372E9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68EC623-CE5E-FDD0-E2E0-3A4686A39F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36925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D0BAD8DA-46CA-FB98-59CC-C5AE2ADAD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2DEDB73-6BAE-04B1-B292-9266AD5D26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57012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F5945915-93ED-2114-8F33-5003DA4BF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DC354D5-B10A-D406-1058-F82A2F9FE5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65237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130C8F7C-9528-4A6E-A421-1E4F7984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674EC14-DD61-013D-2633-02AF6C8B28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4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A5BA4A80-CC29-DF5C-D119-D18446E23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A9C9475-91BF-FBE0-038E-22BFFF43A1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92483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42934D5F-CE77-0ECA-A6DD-3A0E155C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2488664-F126-3EEC-F31F-CFCB193D98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782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512F1CE7-26E2-0A77-3769-590374E36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D872078-FD55-7057-B95E-C59E37E792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89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300338C-EFF4-97A9-E092-5A69D78B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3B0364D-9FB8-AFA8-9A49-DB393F1BE8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2704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06AD27A8-BF00-A416-7ADC-DBE3DD8D6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0732CD-B4B9-7CAD-3F27-68B2C85E56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3807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Personalizado</PresentationFormat>
  <Paragraphs>0</Paragraphs>
  <Slides>42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46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ANTONIO IGNACIO YURI VEGA VEGA</dc:creator>
  <cp:lastModifiedBy>ANTONIO IGNACIO YURI VEGA VEGA</cp:lastModifiedBy>
  <cp:revision>1</cp:revision>
  <dcterms:created xsi:type="dcterms:W3CDTF">2025-11-21T19:46:42Z</dcterms:created>
  <dcterms:modified xsi:type="dcterms:W3CDTF">2025-11-21T19:46:42Z</dcterms:modified>
</cp:coreProperties>
</file>

<file path=docProps/thumbnail.jpeg>
</file>